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1" r:id="rId14"/>
    <p:sldId id="272" r:id="rId15"/>
    <p:sldId id="267" r:id="rId16"/>
    <p:sldId id="274" r:id="rId17"/>
    <p:sldId id="275" r:id="rId18"/>
    <p:sldId id="276" r:id="rId19"/>
    <p:sldId id="279" r:id="rId20"/>
    <p:sldId id="280" r:id="rId21"/>
    <p:sldId id="281" r:id="rId22"/>
    <p:sldId id="282" r:id="rId23"/>
    <p:sldId id="283" r:id="rId24"/>
    <p:sldId id="285" r:id="rId25"/>
    <p:sldId id="286" r:id="rId26"/>
    <p:sldId id="277" r:id="rId27"/>
    <p:sldId id="278" r:id="rId2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26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585ED-00FC-4119-B5B6-791F2D52B863}" type="datetimeFigureOut">
              <a:rPr lang="pt-BR" smtClean="0"/>
              <a:pPr/>
              <a:t>20/05/2016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BF4B-16EF-4F26-81E2-5C5EBCB0BA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585ED-00FC-4119-B5B6-791F2D52B863}" type="datetimeFigureOut">
              <a:rPr lang="pt-BR" smtClean="0"/>
              <a:pPr/>
              <a:t>20/05/2016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BF4B-16EF-4F26-81E2-5C5EBCB0BA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585ED-00FC-4119-B5B6-791F2D52B863}" type="datetimeFigureOut">
              <a:rPr lang="pt-BR" smtClean="0"/>
              <a:pPr/>
              <a:t>20/05/2016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BF4B-16EF-4F26-81E2-5C5EBCB0BA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585ED-00FC-4119-B5B6-791F2D52B863}" type="datetimeFigureOut">
              <a:rPr lang="pt-BR" smtClean="0"/>
              <a:pPr/>
              <a:t>20/05/2016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BF4B-16EF-4F26-81E2-5C5EBCB0BA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585ED-00FC-4119-B5B6-791F2D52B863}" type="datetimeFigureOut">
              <a:rPr lang="pt-BR" smtClean="0"/>
              <a:pPr/>
              <a:t>20/05/2016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BF4B-16EF-4F26-81E2-5C5EBCB0BA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585ED-00FC-4119-B5B6-791F2D52B863}" type="datetimeFigureOut">
              <a:rPr lang="pt-BR" smtClean="0"/>
              <a:pPr/>
              <a:t>20/05/2016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BF4B-16EF-4F26-81E2-5C5EBCB0BA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585ED-00FC-4119-B5B6-791F2D52B863}" type="datetimeFigureOut">
              <a:rPr lang="pt-BR" smtClean="0"/>
              <a:pPr/>
              <a:t>20/05/2016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BF4B-16EF-4F26-81E2-5C5EBCB0BA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585ED-00FC-4119-B5B6-791F2D52B863}" type="datetimeFigureOut">
              <a:rPr lang="pt-BR" smtClean="0"/>
              <a:pPr/>
              <a:t>20/05/2016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BF4B-16EF-4F26-81E2-5C5EBCB0BA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585ED-00FC-4119-B5B6-791F2D52B863}" type="datetimeFigureOut">
              <a:rPr lang="pt-BR" smtClean="0"/>
              <a:pPr/>
              <a:t>20/05/2016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BF4B-16EF-4F26-81E2-5C5EBCB0BA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585ED-00FC-4119-B5B6-791F2D52B863}" type="datetimeFigureOut">
              <a:rPr lang="pt-BR" smtClean="0"/>
              <a:pPr/>
              <a:t>20/05/2016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BF4B-16EF-4F26-81E2-5C5EBCB0BA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585ED-00FC-4119-B5B6-791F2D52B863}" type="datetimeFigureOut">
              <a:rPr lang="pt-BR" smtClean="0"/>
              <a:pPr/>
              <a:t>20/05/2016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BF4B-16EF-4F26-81E2-5C5EBCB0BA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585ED-00FC-4119-B5B6-791F2D52B863}" type="datetimeFigureOut">
              <a:rPr lang="pt-BR" smtClean="0"/>
              <a:pPr/>
              <a:t>20/05/2016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0BF4B-16EF-4F26-81E2-5C5EBCB0BA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567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2844" y="-24"/>
            <a:ext cx="8858312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Romanos 16.1-16</a:t>
            </a:r>
          </a:p>
          <a:p>
            <a:r>
              <a:rPr lang="pt-BR" sz="4000" dirty="0"/>
              <a:t> </a:t>
            </a:r>
            <a:r>
              <a:rPr lang="pt-BR" sz="3800" b="1" dirty="0" smtClean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pt-BR" sz="3800" b="1" dirty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Recomendo-vos a nossa irmã </a:t>
            </a:r>
            <a:r>
              <a:rPr lang="pt-BR" sz="3800" b="1" dirty="0" err="1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Febe</a:t>
            </a:r>
            <a:r>
              <a:rPr lang="pt-BR" sz="3800" b="1" dirty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que está servindo à igreja de </a:t>
            </a:r>
            <a:r>
              <a:rPr lang="pt-BR" sz="3800" b="1" dirty="0" err="1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Cencréia</a:t>
            </a:r>
            <a:r>
              <a:rPr lang="pt-BR" sz="3800" b="1" dirty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r>
              <a:rPr lang="pt-BR" sz="3800" b="1" dirty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  para que a recebais no Senhor como convém aos santos e a ajudeis em tudo que de vós vier a precisar; porque tem sido protetora de muitos e de mim inclusive.</a:t>
            </a:r>
          </a:p>
          <a:p>
            <a:r>
              <a:rPr lang="pt-BR" sz="3800" b="1" dirty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  Saudai Priscila e </a:t>
            </a:r>
            <a:r>
              <a:rPr lang="pt-BR" sz="3800" b="1" dirty="0" smtClean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Áquila</a:t>
            </a:r>
            <a:r>
              <a:rPr lang="pt-BR" sz="3800" b="1" dirty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meus cooperadores em Cristo Jesus</a:t>
            </a:r>
            <a:r>
              <a:rPr lang="pt-BR" sz="3800" b="1" dirty="0" smtClean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endParaRPr lang="pt-BR" sz="3800" b="1" dirty="0">
              <a:ln w="635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2844" y="-24"/>
            <a:ext cx="885831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Romanos 16.1-16</a:t>
            </a:r>
          </a:p>
          <a:p>
            <a:r>
              <a:rPr lang="pt-BR" sz="3800" b="1" dirty="0" smtClean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 </a:t>
            </a:r>
            <a:r>
              <a:rPr lang="pt-BR" sz="3800" b="1" dirty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quais pela minha vida arriscaram a sua própria cabeça; e isto lhes agradeço, não somente eu, mas também todas as igrejas dos gentios;</a:t>
            </a:r>
          </a:p>
          <a:p>
            <a:r>
              <a:rPr lang="pt-BR" sz="3800" b="1" dirty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  saudai igualmente a igreja que se reúne </a:t>
            </a:r>
            <a:r>
              <a:rPr lang="pt-BR" sz="3800" b="1" dirty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casa deles</a:t>
            </a:r>
            <a:r>
              <a:rPr lang="pt-BR" sz="3800" b="1" dirty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Saudai meu querido </a:t>
            </a:r>
            <a:r>
              <a:rPr lang="pt-BR" sz="3800" b="1" dirty="0" err="1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Epêneto</a:t>
            </a:r>
            <a:r>
              <a:rPr lang="pt-BR" sz="3800" b="1" dirty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primícias da Ásia para Cristo.</a:t>
            </a:r>
          </a:p>
          <a:p>
            <a:r>
              <a:rPr lang="pt-BR" sz="3800" b="1" dirty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  Saudai Maria, que muito trabalhou por vós.</a:t>
            </a:r>
          </a:p>
          <a:p>
            <a:r>
              <a:rPr lang="pt-BR" sz="3800" b="1" dirty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2844" y="-24"/>
            <a:ext cx="885831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Romanos 16.1-16</a:t>
            </a:r>
          </a:p>
          <a:p>
            <a:r>
              <a:rPr lang="pt-BR" sz="3800" b="1" dirty="0" smtClean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 </a:t>
            </a:r>
            <a:r>
              <a:rPr lang="pt-BR" sz="3800" b="1" dirty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Saudai </a:t>
            </a:r>
            <a:r>
              <a:rPr lang="pt-BR" sz="3800" b="1" dirty="0" err="1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Andrônico</a:t>
            </a:r>
            <a:r>
              <a:rPr lang="pt-BR" sz="3800" b="1" dirty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pt-BR" sz="3800" b="1" dirty="0" err="1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Júnias</a:t>
            </a:r>
            <a:r>
              <a:rPr lang="pt-BR" sz="3800" b="1" dirty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meus parentes e companheiros de prisão, os quais são notáveis entre os apóstolos e estavam em Cristo antes de mim.</a:t>
            </a:r>
          </a:p>
          <a:p>
            <a:r>
              <a:rPr lang="pt-BR" sz="3800" b="1" dirty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8  Saudai </a:t>
            </a:r>
            <a:r>
              <a:rPr lang="pt-BR" sz="3800" b="1" dirty="0" err="1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Amplíato</a:t>
            </a:r>
            <a:r>
              <a:rPr lang="pt-BR" sz="3800" b="1" dirty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meu dileto amigo no Senhor.</a:t>
            </a:r>
          </a:p>
          <a:p>
            <a:r>
              <a:rPr lang="pt-BR" sz="3800" b="1" dirty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9  Saudai Urbano, que é nosso cooperador em Cristo, e também meu amado </a:t>
            </a:r>
            <a:r>
              <a:rPr lang="pt-BR" sz="3800" b="1" dirty="0" err="1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Estáquis</a:t>
            </a:r>
            <a:r>
              <a:rPr lang="pt-BR" sz="3800" b="1" dirty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pt-BR" sz="3800" b="1" dirty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  Saudai Apeles, aprovado em Cristo. Saudai </a:t>
            </a:r>
            <a:r>
              <a:rPr lang="pt-BR" sz="3800" b="1" dirty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da casa</a:t>
            </a:r>
            <a:r>
              <a:rPr lang="pt-BR" sz="3800" b="1" dirty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Aristóbulo</a:t>
            </a:r>
            <a:r>
              <a:rPr lang="pt-BR" sz="3800" b="1" dirty="0" smtClean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pt-BR" sz="3800" b="1" dirty="0">
              <a:ln w="635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2844" y="-24"/>
            <a:ext cx="8858312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Romanos 16.1-16</a:t>
            </a:r>
          </a:p>
          <a:p>
            <a:r>
              <a:rPr lang="pt-BR" sz="3800" b="1" dirty="0" smtClean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  </a:t>
            </a:r>
            <a:r>
              <a:rPr lang="pt-BR" sz="3800" b="1" dirty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Saudai meu parente </a:t>
            </a:r>
            <a:r>
              <a:rPr lang="pt-BR" sz="3800" b="1" dirty="0" err="1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Herodião</a:t>
            </a:r>
            <a:r>
              <a:rPr lang="pt-BR" sz="3800" b="1" dirty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Saudai </a:t>
            </a:r>
            <a:r>
              <a:rPr lang="pt-BR" sz="3800" b="1" dirty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da casa </a:t>
            </a:r>
            <a:r>
              <a:rPr lang="pt-BR" sz="3800" b="1" dirty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Narciso, que estão no Senhor.</a:t>
            </a:r>
          </a:p>
          <a:p>
            <a:r>
              <a:rPr lang="pt-BR" sz="3800" b="1" dirty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12  Saudai </a:t>
            </a:r>
            <a:r>
              <a:rPr lang="pt-BR" sz="3800" b="1" dirty="0" err="1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Trifena</a:t>
            </a:r>
            <a:r>
              <a:rPr lang="pt-BR" sz="3800" b="1" dirty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pt-BR" sz="3800" b="1" dirty="0" err="1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Trifosa</a:t>
            </a:r>
            <a:r>
              <a:rPr lang="pt-BR" sz="3800" b="1" dirty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as quais trabalhavam no Senhor. Saudai a estimada </a:t>
            </a:r>
            <a:r>
              <a:rPr lang="pt-BR" sz="3800" b="1" dirty="0" err="1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Pérside</a:t>
            </a:r>
            <a:r>
              <a:rPr lang="pt-BR" sz="3800" b="1" dirty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que também muito trabalhou no Senhor.</a:t>
            </a:r>
          </a:p>
          <a:p>
            <a:r>
              <a:rPr lang="pt-BR" sz="3800" b="1" dirty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13  Saudai Rufo, eleito no Senhor, e igualmente a sua mãe, que também tem sido mãe para mim</a:t>
            </a:r>
            <a:r>
              <a:rPr lang="pt-BR" sz="3800" b="1" dirty="0" smtClean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pt-BR" sz="3800" b="1" dirty="0">
              <a:ln w="635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2844" y="-24"/>
            <a:ext cx="8858312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Romanos 16.1-16</a:t>
            </a:r>
          </a:p>
          <a:p>
            <a:r>
              <a:rPr lang="pt-BR" sz="3800" b="1" dirty="0" smtClean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  </a:t>
            </a:r>
            <a:r>
              <a:rPr lang="pt-BR" sz="3800" b="1" dirty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Saudai </a:t>
            </a:r>
            <a:r>
              <a:rPr lang="pt-BR" sz="3800" b="1" dirty="0" err="1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Asíncrito</a:t>
            </a:r>
            <a:r>
              <a:rPr lang="pt-BR" sz="3800" b="1" dirty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pt-BR" sz="3800" b="1" dirty="0" err="1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Flegonte</a:t>
            </a:r>
            <a:r>
              <a:rPr lang="pt-BR" sz="3800" b="1" dirty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Hermes, </a:t>
            </a:r>
            <a:r>
              <a:rPr lang="pt-BR" sz="3800" b="1" dirty="0" err="1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Pátrobas</a:t>
            </a:r>
            <a:r>
              <a:rPr lang="pt-BR" sz="3800" b="1" dirty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Hermas </a:t>
            </a:r>
            <a:r>
              <a:rPr lang="pt-BR" sz="3800" b="1" dirty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os irmãos que se reúnem com eles</a:t>
            </a:r>
            <a:r>
              <a:rPr lang="pt-BR" sz="3800" b="1" dirty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pt-BR" sz="3800" b="1" dirty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15  Saudai Filólogo, Júlia, </a:t>
            </a:r>
            <a:r>
              <a:rPr lang="pt-BR" sz="3800" b="1" dirty="0" err="1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Nereu</a:t>
            </a:r>
            <a:r>
              <a:rPr lang="pt-BR" sz="3800" b="1" dirty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sua irmã, </a:t>
            </a:r>
            <a:r>
              <a:rPr lang="pt-BR" sz="3800" b="1" dirty="0" err="1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Olimpas</a:t>
            </a:r>
            <a:r>
              <a:rPr lang="pt-BR" sz="3800" b="1" dirty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800" b="1" dirty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todos os santos que se reúnem com eles</a:t>
            </a:r>
            <a:r>
              <a:rPr lang="pt-BR" sz="3800" b="1" dirty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pt-BR" sz="3800" b="1" dirty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16  Saudai-vos uns aos outros com ósculo santo. Todas as igrejas de Cristo vos saúdam.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2844" y="149346"/>
            <a:ext cx="8858312" cy="76944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4400" b="1" dirty="0" smtClean="0">
                <a:ln w="635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benefício das células</a:t>
            </a:r>
            <a:endParaRPr lang="pt-BR" sz="4000" b="1" dirty="0" smtClean="0">
              <a:ln w="635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42844" y="1357298"/>
            <a:ext cx="871543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800" b="1" dirty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pt-BR" sz="3800" b="1" dirty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A prática da célula </a:t>
            </a:r>
            <a:r>
              <a:rPr lang="pt-BR" sz="3800" b="1" dirty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valoriza</a:t>
            </a:r>
            <a:r>
              <a:rPr lang="pt-BR" sz="3800" b="1" dirty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 pessoas</a:t>
            </a:r>
            <a:r>
              <a:rPr lang="pt-BR" sz="3800" b="1" dirty="0" smtClean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pt-BR" sz="3800" b="1" dirty="0" smtClean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pt-BR" sz="3800" b="1" dirty="0" smtClean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pt-BR" sz="3800" b="1" dirty="0" smtClean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Facilita</a:t>
            </a:r>
            <a:r>
              <a:rPr lang="pt-BR" sz="3800" b="1" dirty="0" smtClean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atendimento às diversas necessidades espirituais e materiais de cada pessoa.</a:t>
            </a:r>
          </a:p>
          <a:p>
            <a:r>
              <a:rPr lang="pt-BR" sz="3800" b="1" dirty="0" smtClean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pt-BR" sz="3800" b="1" dirty="0" smtClean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pt-BR" sz="3800" b="1" dirty="0" smtClean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Gera</a:t>
            </a:r>
            <a:r>
              <a:rPr lang="pt-BR" sz="3800" b="1" dirty="0" smtClean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oportunidades para cada pessoa participar significativamente na vida da igreja.</a:t>
            </a:r>
            <a:endParaRPr lang="pt-BR" sz="3800" b="1" dirty="0">
              <a:ln w="635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4D4D4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4D4D4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2844" y="149346"/>
            <a:ext cx="8858312" cy="76944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4400" b="1" dirty="0" smtClean="0">
                <a:ln w="635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benefício das células</a:t>
            </a:r>
            <a:endParaRPr lang="pt-BR" sz="4000" b="1" dirty="0" smtClean="0">
              <a:ln w="635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42844" y="1357298"/>
            <a:ext cx="871543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800" b="1" dirty="0" smtClean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pt-BR" sz="3800" b="1" dirty="0" smtClean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800" b="1" dirty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pt-BR" sz="3800" b="1" dirty="0" smtClean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Alcança</a:t>
            </a:r>
            <a:r>
              <a:rPr lang="pt-BR" sz="3800" b="1" dirty="0" smtClean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pessoas que nunca iriam numa ”Igreja de crente”.</a:t>
            </a:r>
          </a:p>
          <a:p>
            <a:r>
              <a:rPr lang="pt-BR" sz="3800" b="1" dirty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pt-BR" sz="3800" b="1" dirty="0" smtClean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800" b="1" dirty="0" smtClean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pt-BR" sz="3800" b="1" dirty="0" smtClean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Produz</a:t>
            </a:r>
            <a:r>
              <a:rPr lang="pt-BR" sz="3800" b="1" dirty="0" smtClean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segurança para os membros.</a:t>
            </a:r>
          </a:p>
          <a:p>
            <a:r>
              <a:rPr lang="pt-BR" sz="3800" b="1" dirty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pt-BR" sz="3800" b="1" dirty="0" smtClean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800" b="1" dirty="0" smtClean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pt-BR" sz="3800" b="1" dirty="0" smtClean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Ambiente</a:t>
            </a:r>
            <a:r>
              <a:rPr lang="pt-BR" sz="3800" b="1" dirty="0" smtClean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espontâneo e informal.</a:t>
            </a:r>
          </a:p>
          <a:p>
            <a:r>
              <a:rPr lang="pt-BR" sz="3800" b="1" dirty="0" smtClean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pt-BR" sz="3800" b="1" dirty="0" smtClean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pt-BR" sz="3800" b="1" dirty="0" smtClean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Oportunidade</a:t>
            </a:r>
            <a:r>
              <a:rPr lang="pt-BR" sz="3800" b="1" dirty="0" smtClean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para todos falarem.</a:t>
            </a:r>
          </a:p>
          <a:p>
            <a:r>
              <a:rPr lang="pt-BR" sz="3800" b="1" dirty="0" smtClean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pt-BR" sz="3800" b="1" dirty="0" smtClean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pt-BR" sz="3800" b="1" dirty="0" smtClean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Motiva</a:t>
            </a:r>
            <a:r>
              <a:rPr lang="pt-BR" sz="3800" b="1" dirty="0" smtClean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ganhar outras pessoas para Jesus.</a:t>
            </a:r>
            <a:endParaRPr lang="pt-BR" sz="3800" b="1" dirty="0">
              <a:ln w="635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4D4D4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4D4D4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4D4D4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4D4D4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2844" y="149346"/>
            <a:ext cx="8858312" cy="76944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4400" b="1" dirty="0" smtClean="0">
                <a:ln w="635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benefício das células</a:t>
            </a:r>
            <a:endParaRPr lang="pt-BR" sz="4000" b="1" dirty="0" smtClean="0">
              <a:ln w="635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42844" y="1357298"/>
            <a:ext cx="871543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800" b="1" dirty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pt-BR" sz="3800" b="1" dirty="0" smtClean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800" b="1" dirty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É</a:t>
            </a:r>
            <a:r>
              <a:rPr lang="pt-BR" sz="3800" b="1" dirty="0" smtClean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melhor </a:t>
            </a:r>
            <a:r>
              <a:rPr lang="pt-BR" sz="3800" b="1" dirty="0" smtClean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ambiente</a:t>
            </a:r>
            <a:r>
              <a:rPr lang="pt-BR" sz="3800" b="1" dirty="0" smtClean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para cuidar dos novos convertidos.</a:t>
            </a:r>
          </a:p>
          <a:p>
            <a:r>
              <a:rPr lang="pt-BR" sz="3800" b="1" dirty="0" smtClean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pt-BR" sz="3800" b="1" dirty="0" smtClean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Não </a:t>
            </a:r>
            <a:r>
              <a:rPr lang="pt-BR" sz="3800" b="1" dirty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pt-BR" sz="3800" b="1" dirty="0" smtClean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imita nosso </a:t>
            </a:r>
            <a:r>
              <a:rPr lang="pt-BR" sz="3800" b="1" dirty="0" smtClean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crescimento</a:t>
            </a:r>
            <a:r>
              <a:rPr lang="pt-BR" sz="3800" b="1" dirty="0" smtClean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pt-BR" sz="3800" b="1" dirty="0" smtClean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r>
              <a:rPr lang="pt-BR" sz="3800" b="1" dirty="0" smtClean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Coloca o </a:t>
            </a:r>
            <a:r>
              <a:rPr lang="pt-BR" sz="3800" b="1" dirty="0" smtClean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ministério</a:t>
            </a:r>
            <a:r>
              <a:rPr lang="pt-BR" sz="3800" b="1" dirty="0" smtClean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 mão do povo.</a:t>
            </a:r>
          </a:p>
          <a:p>
            <a:r>
              <a:rPr lang="pt-BR" sz="3800" b="1" dirty="0" smtClean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r>
              <a:rPr lang="pt-BR" sz="3800" b="1" dirty="0" smtClean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pt-BR" sz="3800" b="1" dirty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pt-BR" sz="3800" b="1" dirty="0" smtClean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elhor lugar para </a:t>
            </a:r>
            <a:r>
              <a:rPr lang="pt-BR" sz="3800" b="1" dirty="0" smtClean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formar</a:t>
            </a:r>
            <a:r>
              <a:rPr lang="pt-BR" sz="3800" b="1" dirty="0" smtClean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líderes.</a:t>
            </a:r>
          </a:p>
          <a:p>
            <a:r>
              <a:rPr lang="pt-BR" sz="3800" b="1" dirty="0" smtClean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r>
              <a:rPr lang="pt-BR" sz="3800" b="1" dirty="0" smtClean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Os </a:t>
            </a:r>
            <a:r>
              <a:rPr lang="pt-BR" sz="3800" b="1" dirty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títulos são uma </a:t>
            </a:r>
            <a:r>
              <a:rPr lang="pt-BR" sz="3800" b="1" dirty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realidade</a:t>
            </a:r>
            <a:r>
              <a:rPr lang="pt-BR" sz="3800" b="1" dirty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vida</a:t>
            </a:r>
            <a:r>
              <a:rPr lang="pt-BR" sz="3800" b="1" dirty="0" smtClean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pt-BR" sz="3800" b="1" dirty="0">
              <a:ln w="635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4D4D4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4D4D4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4D4D4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4D4D4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2844" y="149346"/>
            <a:ext cx="8858312" cy="76944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4400" b="1" dirty="0" smtClean="0">
                <a:ln w="635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benefício das células</a:t>
            </a:r>
            <a:endParaRPr lang="pt-BR" sz="4000" b="1" dirty="0" smtClean="0">
              <a:ln w="635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42844" y="1357298"/>
            <a:ext cx="871543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800" b="1" dirty="0" smtClean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r>
              <a:rPr lang="pt-BR" sz="3800" b="1" dirty="0" smtClean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800" b="1" dirty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pt-BR" sz="3800" b="1" dirty="0" smtClean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pt-BR" sz="3800" b="1" dirty="0" smtClean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Fecha</a:t>
            </a:r>
            <a:r>
              <a:rPr lang="pt-BR" sz="3800" b="1" dirty="0" smtClean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a porta de trás da igreja.</a:t>
            </a:r>
          </a:p>
          <a:p>
            <a:r>
              <a:rPr lang="pt-BR" sz="3800" b="1" dirty="0" smtClean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r>
              <a:rPr lang="pt-BR" sz="3800" b="1" dirty="0" smtClean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As “</a:t>
            </a:r>
            <a:r>
              <a:rPr lang="pt-BR" sz="3800" b="1" dirty="0" smtClean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máscaras</a:t>
            </a:r>
            <a:r>
              <a:rPr lang="pt-BR" sz="3800" b="1" dirty="0" smtClean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caem. </a:t>
            </a:r>
          </a:p>
          <a:p>
            <a:r>
              <a:rPr lang="pt-BR" sz="3800" b="1" dirty="0" smtClean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r>
              <a:rPr lang="pt-BR" sz="3800" b="1" dirty="0" smtClean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pt-BR" sz="3800" b="1" dirty="0" smtClean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Garante</a:t>
            </a:r>
            <a:r>
              <a:rPr lang="pt-BR" sz="3800" b="1" dirty="0" smtClean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que todos serão discipulados.</a:t>
            </a:r>
          </a:p>
          <a:p>
            <a:r>
              <a:rPr lang="pt-BR" sz="3800" b="1" dirty="0" smtClean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r>
              <a:rPr lang="pt-BR" sz="3800" b="1" dirty="0" smtClean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É a melhor maneira da Igreja </a:t>
            </a:r>
            <a:r>
              <a:rPr lang="pt-BR" sz="3800" b="1" dirty="0" smtClean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crescer</a:t>
            </a:r>
            <a:r>
              <a:rPr lang="pt-BR" sz="3800" b="1" dirty="0" smtClean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4D4D4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4D4D4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4D4D4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discoverthelife.org/files/Images/Misc/Fellowship%20Grou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4032" cy="6503271"/>
          </a:xfrm>
          <a:prstGeom prst="rect">
            <a:avLst/>
          </a:prstGeom>
          <a:noFill/>
        </p:spPr>
      </p:pic>
      <p:sp>
        <p:nvSpPr>
          <p:cNvPr id="3" name="CaixaDeTexto 2"/>
          <p:cNvSpPr txBox="1"/>
          <p:nvPr/>
        </p:nvSpPr>
        <p:spPr>
          <a:xfrm>
            <a:off x="0" y="5596140"/>
            <a:ext cx="9144000" cy="12618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3800" b="1" dirty="0" smtClean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Todos podem ser grandemente usados por Deus para ganhar almas e cuidar bem delas.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2844" y="-24"/>
            <a:ext cx="8858312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Mateus 28.18-20 </a:t>
            </a:r>
          </a:p>
          <a:p>
            <a:r>
              <a:rPr lang="pt-BR" sz="3800" b="1" dirty="0" smtClean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  </a:t>
            </a:r>
            <a:r>
              <a:rPr lang="pt-BR" sz="3800" b="1" dirty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Jesus, aproximando-se, falou-lhes, dizendo: Toda a autoridade me foi dada no céu e na terra.</a:t>
            </a:r>
          </a:p>
          <a:p>
            <a:r>
              <a:rPr lang="pt-BR" sz="3800" b="1" dirty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  Ide, portanto, fazei discípulos de todas as nações, batizando-os em nome do Pai, e do Filho, e do Espírito Santo;</a:t>
            </a:r>
          </a:p>
          <a:p>
            <a:r>
              <a:rPr lang="pt-BR" sz="3800" b="1" dirty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  ensinando-os a guardar todas as coisas que vos tenho ordenado. E eis que estou convosco todos os dias até à consumação do século</a:t>
            </a:r>
            <a:r>
              <a:rPr lang="pt-BR" sz="3800" b="1" dirty="0" smtClean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pt-BR" sz="3800" b="1" dirty="0">
              <a:ln w="635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42844" y="642918"/>
            <a:ext cx="871543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Timóteo 2.20-21</a:t>
            </a:r>
          </a:p>
          <a:p>
            <a:r>
              <a:rPr lang="pt-BR" sz="3800" b="1" dirty="0" smtClean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 Ora, numa grande casa não há somente utensílios de ouro e de prata; há também de madeira e de barro. Alguns, para honra; outros, porém, para desonra.</a:t>
            </a:r>
          </a:p>
          <a:p>
            <a:r>
              <a:rPr lang="pt-BR" sz="3800" b="1" dirty="0" smtClean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21  Assim, pois, se alguém a si mesmo se purificar destes erros, será utensílio para honra, santificado e útil ao seu possuidor, estando preparado </a:t>
            </a:r>
            <a:r>
              <a:rPr lang="pt-BR" sz="3800" b="1" dirty="0" smtClean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toda boa obra</a:t>
            </a:r>
            <a:r>
              <a:rPr lang="pt-BR" sz="3800" b="1" dirty="0" smtClean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adventurechurch.org/FAITHNETWORK_USERFILESTORE/imageLibraries/ministries/0e411e21-5098-4952-bb35-a7bcf7a110c8/life_group_sma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2089966"/>
            <a:ext cx="6729403" cy="4482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aixaDeTexto 2"/>
          <p:cNvSpPr txBox="1"/>
          <p:nvPr/>
        </p:nvSpPr>
        <p:spPr>
          <a:xfrm>
            <a:off x="214282" y="-24"/>
            <a:ext cx="871543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800" b="1" dirty="0" smtClean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 existe uma estratégia que funcione melhor para ganhar almas e cuidar bem delas do que as células e o discipulado um a um.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14282" y="4071942"/>
            <a:ext cx="87154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ln w="635"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Todos podem ser grandemente usados por Deus para ganhar almas e cuidar bem delas.</a:t>
            </a:r>
          </a:p>
        </p:txBody>
      </p:sp>
      <p:pic>
        <p:nvPicPr>
          <p:cNvPr id="2052" name="Picture 4" descr="http://smallgrouppastors.files.wordpress.com/2009/05/communit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286975"/>
            <a:ext cx="3357586" cy="2570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14282" y="4357694"/>
            <a:ext cx="87154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ln w="63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Todos podem ser grandemente usados por Deus para liderar uma célula.</a:t>
            </a:r>
          </a:p>
        </p:txBody>
      </p:sp>
      <p:pic>
        <p:nvPicPr>
          <p:cNvPr id="1026" name="Picture 2" descr="http://www.harvesthills.us/images/small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9" y="571508"/>
            <a:ext cx="3643337" cy="3319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25" y="291977"/>
            <a:ext cx="8892350" cy="627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23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25" y="0"/>
            <a:ext cx="88923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34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2844" y="149346"/>
            <a:ext cx="8858312" cy="1569660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3200" b="1" dirty="0" smtClean="0">
                <a:ln w="63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Igreja da Paz Santarém – ANO DE 2013</a:t>
            </a:r>
          </a:p>
          <a:p>
            <a:r>
              <a:rPr lang="pt-BR" sz="3200" dirty="0" smtClean="0">
                <a:ln w="63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48 mil pessoas nas células; 4.973 células; 23.630 </a:t>
            </a:r>
            <a:r>
              <a:rPr lang="pt-BR" sz="3200" dirty="0" err="1" smtClean="0">
                <a:ln w="63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MDAs</a:t>
            </a:r>
            <a:r>
              <a:rPr lang="pt-BR" sz="3200" dirty="0" smtClean="0">
                <a:ln w="63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45 cultos de celebração; 8.277 GEs.</a:t>
            </a:r>
          </a:p>
        </p:txBody>
      </p:sp>
      <p:pic>
        <p:nvPicPr>
          <p:cNvPr id="18434" name="Picture 2" descr="http://www.missaopaz.com/noticias/wp-content/uploads/2010/01/natal_idp_09.jpg"/>
          <p:cNvPicPr>
            <a:picLocks noChangeAspect="1" noChangeArrowheads="1"/>
          </p:cNvPicPr>
          <p:nvPr/>
        </p:nvPicPr>
        <p:blipFill>
          <a:blip r:embed="rId3"/>
          <a:srcRect t="12115" r="3333" b="7533"/>
          <a:stretch>
            <a:fillRect/>
          </a:stretch>
        </p:blipFill>
        <p:spPr bwMode="auto">
          <a:xfrm>
            <a:off x="428596" y="2143116"/>
            <a:ext cx="8286808" cy="4572032"/>
          </a:xfrm>
          <a:prstGeom prst="rect">
            <a:avLst/>
          </a:prstGeom>
          <a:ln>
            <a:noFill/>
          </a:ln>
          <a:effectLst>
            <a:outerShdw blurRad="2286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missaopaz.com/noticias/wp-content/uploads/2010/01/natal_idp_09.jpg"/>
          <p:cNvPicPr>
            <a:picLocks noChangeAspect="1" noChangeArrowheads="1"/>
          </p:cNvPicPr>
          <p:nvPr/>
        </p:nvPicPr>
        <p:blipFill>
          <a:blip r:embed="rId3"/>
          <a:srcRect t="12115" r="3333" b="7533"/>
          <a:stretch>
            <a:fillRect/>
          </a:stretch>
        </p:blipFill>
        <p:spPr bwMode="auto">
          <a:xfrm>
            <a:off x="428596" y="2143116"/>
            <a:ext cx="8286808" cy="4572032"/>
          </a:xfrm>
          <a:prstGeom prst="rect">
            <a:avLst/>
          </a:prstGeom>
          <a:ln>
            <a:noFill/>
          </a:ln>
          <a:effectLst>
            <a:outerShdw blurRad="2286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3794" name="Picture 2" descr="http://www.overbo.com.br/portal/wp-content/uploads/2009/07/abertura_013.jpg"/>
          <p:cNvPicPr>
            <a:picLocks noChangeAspect="1" noChangeArrowheads="1"/>
          </p:cNvPicPr>
          <p:nvPr/>
        </p:nvPicPr>
        <p:blipFill>
          <a:blip r:embed="rId4"/>
          <a:srcRect b="16877"/>
          <a:stretch>
            <a:fillRect/>
          </a:stretch>
        </p:blipFill>
        <p:spPr bwMode="auto">
          <a:xfrm>
            <a:off x="428596" y="2143116"/>
            <a:ext cx="8286808" cy="4572032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142844" y="149346"/>
            <a:ext cx="8858312" cy="1569660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3200" b="1" dirty="0" smtClean="0">
                <a:ln w="63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Igreja da Paz Santarém – ANO DE 2013</a:t>
            </a:r>
          </a:p>
          <a:p>
            <a:r>
              <a:rPr lang="pt-BR" sz="3200" dirty="0" smtClean="0">
                <a:ln w="63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48 mil pessoas nas células; 4.973 células; 23.630 </a:t>
            </a:r>
            <a:r>
              <a:rPr lang="pt-BR" sz="3200" dirty="0" err="1" smtClean="0">
                <a:ln w="63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MDAs</a:t>
            </a:r>
            <a:r>
              <a:rPr lang="pt-BR" sz="3200" dirty="0" smtClean="0">
                <a:ln w="63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45 cultos de celebração; 8.277 GEs.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-32" y="571480"/>
            <a:ext cx="88583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ln w="635">
                  <a:noFill/>
                </a:ln>
                <a:solidFill>
                  <a:sysClr val="windowText" lastClr="000000"/>
                </a:solidFill>
                <a:effectLst/>
              </a:rPr>
              <a:t>Ganhar almas e cuidar bem delas.</a:t>
            </a:r>
            <a:endParaRPr lang="pt-BR" sz="4000" b="1" dirty="0">
              <a:ln w="635">
                <a:noFill/>
              </a:ln>
              <a:solidFill>
                <a:sysClr val="windowText" lastClr="000000"/>
              </a:solidFill>
              <a:effectLst/>
            </a:endParaRPr>
          </a:p>
        </p:txBody>
      </p:sp>
      <p:pic>
        <p:nvPicPr>
          <p:cNvPr id="1026" name="Picture 2" descr="http://crowditout.com/wp-content/themes/marikit-green/images/stand-out-in-a-crowd.png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 b="12828"/>
          <a:stretch>
            <a:fillRect/>
          </a:stretch>
        </p:blipFill>
        <p:spPr bwMode="auto">
          <a:xfrm>
            <a:off x="-3836" y="1571612"/>
            <a:ext cx="9147836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57224" y="500042"/>
            <a:ext cx="7643866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maneira do homem</a:t>
            </a:r>
          </a:p>
          <a:p>
            <a:pPr algn="ctr"/>
            <a:r>
              <a:rPr lang="pt-BR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</a:t>
            </a:r>
          </a:p>
          <a:p>
            <a:pPr algn="ctr"/>
            <a:r>
              <a:rPr lang="pt-BR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maneira de Deus</a:t>
            </a:r>
            <a:endParaRPr lang="pt-BR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2844" y="-24"/>
            <a:ext cx="885831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Efésios 4.11-12</a:t>
            </a:r>
          </a:p>
          <a:p>
            <a:r>
              <a:rPr lang="pt-BR" sz="3800" b="1" dirty="0" smtClean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  E ele mesmo concedeu uns para apóstolos, outros para profetas, outros para evangelistas e outros para pastores e mestres,</a:t>
            </a:r>
          </a:p>
          <a:p>
            <a:r>
              <a:rPr lang="pt-BR" sz="3800" b="1" dirty="0" smtClean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12  com vistas ao aperfeiçoamento dos santos para o desempenho do seu serviço, para a edificação do corpo de Cristo.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2844" y="-24"/>
            <a:ext cx="88583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Atos 2.46</a:t>
            </a:r>
          </a:p>
          <a:p>
            <a:r>
              <a:rPr lang="pt-BR" sz="3800" b="1" dirty="0" smtClean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Diariamente perseveravam unânimes no templo, partiam pão de casa em casa e tomavam as suas refeições com alegria e singeleza de coração.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2844" y="-24"/>
            <a:ext cx="88583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Filemon 2</a:t>
            </a:r>
          </a:p>
          <a:p>
            <a:r>
              <a:rPr lang="pt-BR" sz="3800" b="1" dirty="0" smtClean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</a:t>
            </a:r>
            <a:r>
              <a:rPr lang="pt-BR" sz="3800" b="1" dirty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à irmã </a:t>
            </a:r>
            <a:r>
              <a:rPr lang="pt-BR" sz="3800" b="1" dirty="0" err="1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Áfia</a:t>
            </a:r>
            <a:r>
              <a:rPr lang="pt-BR" sz="3800" b="1" dirty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e a </a:t>
            </a:r>
            <a:r>
              <a:rPr lang="pt-BR" sz="3800" b="1" dirty="0" err="1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Arquipo</a:t>
            </a:r>
            <a:r>
              <a:rPr lang="pt-BR" sz="3800" b="1" dirty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nosso companheiro de lutas, e à igreja que está em tua </a:t>
            </a:r>
            <a:r>
              <a:rPr lang="pt-BR" sz="3800" b="1" dirty="0" smtClean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casa.</a:t>
            </a:r>
            <a:endParaRPr lang="pt-BR" sz="3800" b="1" dirty="0">
              <a:ln w="635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2844" y="-24"/>
            <a:ext cx="885831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Coríntios 16.19</a:t>
            </a:r>
          </a:p>
          <a:p>
            <a:r>
              <a:rPr lang="pt-BR" sz="3800" b="1" dirty="0" smtClean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igrejas da Ásia vos saúdam. No Senhor, muito vos saúdam </a:t>
            </a:r>
            <a:r>
              <a:rPr lang="pt-BR" sz="3800" b="1" dirty="0" err="1" smtClean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Áqüila</a:t>
            </a:r>
            <a:r>
              <a:rPr lang="pt-BR" sz="3800" b="1" dirty="0" smtClean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Priscila e, bem assim, a igreja que está na casa deles.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2844" y="-24"/>
            <a:ext cx="885831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Colossenses 4.15</a:t>
            </a:r>
          </a:p>
          <a:p>
            <a:r>
              <a:rPr lang="pt-BR" sz="3800" b="1" dirty="0" smtClean="0">
                <a:ln w="63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Saudai os irmãos de Laodicéia, e Ninfa, e à igreja que ela hospeda em sua casa.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967</Words>
  <Application>Microsoft Office PowerPoint</Application>
  <PresentationFormat>Apresentação na tela (4:3)</PresentationFormat>
  <Paragraphs>73</Paragraphs>
  <Slides>27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0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Sandro Oliveira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Sandro Oliveira</dc:creator>
  <cp:lastModifiedBy>Eduardo Nascimento</cp:lastModifiedBy>
  <cp:revision>17</cp:revision>
  <dcterms:created xsi:type="dcterms:W3CDTF">2010-02-28T03:30:51Z</dcterms:created>
  <dcterms:modified xsi:type="dcterms:W3CDTF">2016-05-20T19:31:30Z</dcterms:modified>
</cp:coreProperties>
</file>